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7" r:id="rId11"/>
    <p:sldId id="264" r:id="rId12"/>
    <p:sldId id="265" r:id="rId13"/>
    <p:sldId id="266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E699D-0567-4EF9-B474-025AE60382F5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182FA-253F-4757-AF0A-4BA9962DA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1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82FA-253F-4757-AF0A-4BA9962DA59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A090C9-F8AF-4AE3-9903-DC3A11A878CC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EECBB0-CA06-4985-8C58-2F022DF4D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A090C9-F8AF-4AE3-9903-DC3A11A878CC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ECBB0-CA06-4985-8C58-2F022DF4D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A090C9-F8AF-4AE3-9903-DC3A11A878CC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ECBB0-CA06-4985-8C58-2F022DF4D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A090C9-F8AF-4AE3-9903-DC3A11A878CC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ECBB0-CA06-4985-8C58-2F022DF4D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A090C9-F8AF-4AE3-9903-DC3A11A878CC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EECBB0-CA06-4985-8C58-2F022DF4D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A090C9-F8AF-4AE3-9903-DC3A11A878CC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8EECBB0-CA06-4985-8C58-2F022DF4D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A090C9-F8AF-4AE3-9903-DC3A11A878CC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8EECBB0-CA06-4985-8C58-2F022DF4D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A090C9-F8AF-4AE3-9903-DC3A11A878CC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ECBB0-CA06-4985-8C58-2F022DF4D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A090C9-F8AF-4AE3-9903-DC3A11A878CC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ECBB0-CA06-4985-8C58-2F022DF4D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A090C9-F8AF-4AE3-9903-DC3A11A878CC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EECBB0-CA06-4985-8C58-2F022DF4D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A090C9-F8AF-4AE3-9903-DC3A11A878CC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EECBB0-CA06-4985-8C58-2F022DF4D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A090C9-F8AF-4AE3-9903-DC3A11A878CC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8EECBB0-CA06-4985-8C58-2F022DF4D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740664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Бабушкины</a:t>
            </a:r>
            <a:r>
              <a:rPr lang="ru-RU" sz="4000" dirty="0" smtClean="0"/>
              <a:t> </a:t>
            </a:r>
            <a:r>
              <a:rPr lang="ru-RU" sz="4000" b="1" dirty="0" smtClean="0"/>
              <a:t>друзья</a:t>
            </a:r>
            <a:br>
              <a:rPr lang="ru-RU" sz="4000" b="1" dirty="0" smtClean="0"/>
            </a:br>
            <a:r>
              <a:rPr lang="ru-RU" sz="2700" b="1" dirty="0" smtClean="0"/>
              <a:t>(Стихотворения о </a:t>
            </a:r>
            <a:r>
              <a:rPr lang="ru-RU" sz="2800" b="1" dirty="0" smtClean="0"/>
              <a:t>домашних животных и их детёнышах -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700" b="1" dirty="0" smtClean="0"/>
              <a:t> детям младшего дошкольного возраста)</a:t>
            </a:r>
            <a:endParaRPr lang="ru-RU" sz="27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869160"/>
            <a:ext cx="7406640" cy="77441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2400" dirty="0" smtClean="0"/>
              <a:t>Автор: Книга Н. В. </a:t>
            </a:r>
          </a:p>
          <a:p>
            <a:pPr algn="r"/>
            <a:r>
              <a:rPr lang="ru-RU" sz="2400" dirty="0" smtClean="0"/>
              <a:t>воспитатель первой</a:t>
            </a:r>
          </a:p>
          <a:p>
            <a:pPr algn="r"/>
            <a:r>
              <a:rPr lang="ru-RU" sz="2400" dirty="0" smtClean="0"/>
              <a:t>квалификационной категории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32656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tx2"/>
                </a:solidFill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200" i="1" dirty="0">
                <a:solidFill>
                  <a:schemeClr val="tx2"/>
                </a:solidFill>
              </a:rPr>
              <a:t> «Детский сад № 8 города Шимановска»</a:t>
            </a:r>
            <a:endParaRPr lang="ru-RU" sz="1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Курочка и цыплята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Цыплята</a:t>
            </a:r>
          </a:p>
          <a:p>
            <a:r>
              <a:rPr lang="ru-RU" sz="1400" dirty="0" smtClean="0"/>
              <a:t>Целый день мои цыплята, </a:t>
            </a:r>
          </a:p>
          <a:p>
            <a:r>
              <a:rPr lang="ru-RU" sz="1400" dirty="0" smtClean="0"/>
              <a:t>Три пушистых жёлтых брата –</a:t>
            </a:r>
          </a:p>
          <a:p>
            <a:r>
              <a:rPr lang="ru-RU" sz="1400" dirty="0" smtClean="0"/>
              <a:t> По дощечки клювом бьют,</a:t>
            </a:r>
          </a:p>
          <a:p>
            <a:r>
              <a:rPr lang="ru-RU" sz="1400" dirty="0" smtClean="0"/>
              <a:t> Дружно зёрнышки клюют. </a:t>
            </a:r>
          </a:p>
          <a:p>
            <a:r>
              <a:rPr lang="ru-RU" sz="1400" dirty="0" smtClean="0"/>
              <a:t>Я зову их: «Цып-цып-цып!», </a:t>
            </a:r>
          </a:p>
          <a:p>
            <a:r>
              <a:rPr lang="ru-RU" sz="1400" dirty="0" smtClean="0"/>
              <a:t>А они мне: «Сыпь-сыпь-сыпь! </a:t>
            </a:r>
          </a:p>
          <a:p>
            <a:r>
              <a:rPr lang="ru-RU" sz="1400" dirty="0" smtClean="0"/>
              <a:t>Сыпь нам зёрнышки горстями, </a:t>
            </a:r>
          </a:p>
          <a:p>
            <a:r>
              <a:rPr lang="ru-RU" sz="1400" dirty="0" smtClean="0"/>
              <a:t>Мы растём богатырями!»</a:t>
            </a:r>
          </a:p>
          <a:p>
            <a:r>
              <a:rPr lang="ru-RU" sz="1600" dirty="0" smtClean="0"/>
              <a:t>***</a:t>
            </a:r>
          </a:p>
          <a:p>
            <a:endParaRPr lang="ru-RU" sz="1400" dirty="0"/>
          </a:p>
        </p:txBody>
      </p:sp>
      <p:pic>
        <p:nvPicPr>
          <p:cNvPr id="5" name="Содержимое 7" descr="http://nattik.ru/wp-content/uploads/2011/10/wivotnie3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97817"/>
            <a:ext cx="4038600" cy="322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Утки и утята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400" dirty="0" smtClean="0"/>
              <a:t>От рассвета до заката </a:t>
            </a:r>
          </a:p>
          <a:p>
            <a:r>
              <a:rPr lang="ru-RU" sz="1400" dirty="0" smtClean="0"/>
              <a:t>В речке плавают утята.</a:t>
            </a:r>
          </a:p>
          <a:p>
            <a:r>
              <a:rPr lang="ru-RU" sz="1400" dirty="0" smtClean="0"/>
              <a:t>Не смотрите, что мальцы, </a:t>
            </a:r>
          </a:p>
          <a:p>
            <a:r>
              <a:rPr lang="ru-RU" sz="1400" dirty="0" smtClean="0"/>
              <a:t>Настоящие пловцы!  </a:t>
            </a:r>
          </a:p>
          <a:p>
            <a:r>
              <a:rPr lang="ru-RU" sz="1400" dirty="0" smtClean="0"/>
              <a:t>***</a:t>
            </a:r>
          </a:p>
          <a:p>
            <a:r>
              <a:rPr lang="ru-RU" sz="1400" dirty="0" smtClean="0"/>
              <a:t>Утка-мама любит воду</a:t>
            </a:r>
          </a:p>
          <a:p>
            <a:r>
              <a:rPr lang="ru-RU" sz="1400" dirty="0" smtClean="0"/>
              <a:t>И в холодную погоду</a:t>
            </a:r>
          </a:p>
          <a:p>
            <a:r>
              <a:rPr lang="ru-RU" sz="1400" dirty="0" smtClean="0"/>
              <a:t>Водит на реку утят:</a:t>
            </a:r>
          </a:p>
          <a:p>
            <a:r>
              <a:rPr lang="ru-RU" sz="1400" dirty="0" smtClean="0"/>
              <a:t>Плавать деточки хотят!</a:t>
            </a:r>
          </a:p>
          <a:p>
            <a:r>
              <a:rPr lang="ru-RU" sz="1400" dirty="0" smtClean="0"/>
              <a:t>***</a:t>
            </a:r>
          </a:p>
          <a:p>
            <a:endParaRPr lang="ru-RU" dirty="0"/>
          </a:p>
        </p:txBody>
      </p:sp>
      <p:pic>
        <p:nvPicPr>
          <p:cNvPr id="5" name="Содержимое 4" descr="http://nattik.ru/wp-content/uploads/2011/10/wivotnie2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47246"/>
            <a:ext cx="4038600" cy="292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Гуси и гусята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400" dirty="0" smtClean="0"/>
              <a:t>Наступают холода, </a:t>
            </a:r>
          </a:p>
          <a:p>
            <a:r>
              <a:rPr lang="ru-RU" sz="1400" dirty="0" smtClean="0"/>
              <a:t>Листья облетают,</a:t>
            </a:r>
          </a:p>
          <a:p>
            <a:r>
              <a:rPr lang="ru-RU" sz="1400" dirty="0" smtClean="0"/>
              <a:t>Ну а гуси у пруда </a:t>
            </a:r>
          </a:p>
          <a:p>
            <a:r>
              <a:rPr lang="ru-RU" sz="1400" dirty="0" smtClean="0"/>
              <a:t>Босиком гуляют.</a:t>
            </a:r>
          </a:p>
          <a:p>
            <a:r>
              <a:rPr lang="ru-RU" sz="1400" dirty="0" smtClean="0"/>
              <a:t>Как бы вы </a:t>
            </a:r>
          </a:p>
          <a:p>
            <a:r>
              <a:rPr lang="ru-RU" sz="1400" dirty="0" smtClean="0"/>
              <a:t>Не заболели – </a:t>
            </a:r>
          </a:p>
          <a:p>
            <a:r>
              <a:rPr lang="ru-RU" sz="1400" dirty="0" smtClean="0"/>
              <a:t>Вон как лапы покраснели!</a:t>
            </a:r>
          </a:p>
          <a:p>
            <a:r>
              <a:rPr lang="ru-RU" sz="1400" dirty="0" smtClean="0"/>
              <a:t>***</a:t>
            </a:r>
          </a:p>
          <a:p>
            <a:r>
              <a:rPr lang="ru-RU" sz="1400" dirty="0" smtClean="0"/>
              <a:t>- Глубины я не боюсь!-</a:t>
            </a:r>
          </a:p>
          <a:p>
            <a:r>
              <a:rPr lang="ru-RU" sz="1400" dirty="0" smtClean="0"/>
              <a:t>Крикнул гордо серый гусь. –</a:t>
            </a:r>
          </a:p>
          <a:p>
            <a:r>
              <a:rPr lang="ru-RU" sz="1400" dirty="0" smtClean="0"/>
              <a:t>Я плыву, как пароход!</a:t>
            </a:r>
          </a:p>
          <a:p>
            <a:r>
              <a:rPr lang="ru-RU" sz="1400" dirty="0" smtClean="0"/>
              <a:t>Ну-ка, кто со мной? Вперёд!</a:t>
            </a:r>
          </a:p>
          <a:p>
            <a:r>
              <a:rPr lang="ru-RU" sz="1400" dirty="0" smtClean="0"/>
              <a:t>Га-га-га!...    </a:t>
            </a:r>
            <a:r>
              <a:rPr lang="ru-RU" sz="1400" i="1" dirty="0" smtClean="0"/>
              <a:t>А. </a:t>
            </a:r>
            <a:r>
              <a:rPr lang="ru-RU" sz="1400" i="1" dirty="0" err="1" smtClean="0"/>
              <a:t>Аблоухова</a:t>
            </a:r>
            <a:endParaRPr lang="ru-RU" sz="1400" i="1" dirty="0"/>
          </a:p>
        </p:txBody>
      </p:sp>
      <p:pic>
        <p:nvPicPr>
          <p:cNvPr id="5" name="Содержимое 4" descr="http://nattik.ru/wp-content/uploads/2011/10/wivotnie1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30126"/>
            <a:ext cx="4038600" cy="315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Свинья и поросёнок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Поросята</a:t>
            </a:r>
          </a:p>
          <a:p>
            <a:r>
              <a:rPr lang="ru-RU" sz="1400" dirty="0" smtClean="0"/>
              <a:t>Поросята голосят:</a:t>
            </a:r>
          </a:p>
          <a:p>
            <a:r>
              <a:rPr lang="ru-RU" sz="1400" dirty="0" smtClean="0"/>
              <a:t>-Накормите поросят.</a:t>
            </a:r>
          </a:p>
          <a:p>
            <a:r>
              <a:rPr lang="ru-RU" sz="1400" dirty="0" smtClean="0"/>
              <a:t>Разве плохо из корыта отрубей поесть досыта!</a:t>
            </a:r>
          </a:p>
          <a:p>
            <a:r>
              <a:rPr lang="ru-RU" sz="1400" dirty="0" smtClean="0"/>
              <a:t>***</a:t>
            </a:r>
          </a:p>
          <a:p>
            <a:r>
              <a:rPr lang="ru-RU" sz="1400" dirty="0" smtClean="0"/>
              <a:t>Подставляет солнцу спинку</a:t>
            </a:r>
          </a:p>
          <a:p>
            <a:r>
              <a:rPr lang="ru-RU" sz="1400" dirty="0" smtClean="0"/>
              <a:t>Лежебока – поросёнок.</a:t>
            </a:r>
          </a:p>
          <a:p>
            <a:r>
              <a:rPr lang="ru-RU" sz="1400" dirty="0" smtClean="0"/>
              <a:t>Смотрит ласково на свинку –</a:t>
            </a:r>
          </a:p>
          <a:p>
            <a:r>
              <a:rPr lang="ru-RU" sz="1400" dirty="0" smtClean="0"/>
              <a:t>Это мама и ребёнок.</a:t>
            </a:r>
            <a:endParaRPr lang="ru-RU" sz="1400" dirty="0"/>
          </a:p>
        </p:txBody>
      </p:sp>
      <p:pic>
        <p:nvPicPr>
          <p:cNvPr id="4098" name="Picture 2" descr="C:\Documents and Settings\Admin\Рабочий стол\яяяя\Копия юльия 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31472"/>
            <a:ext cx="4038600" cy="355549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Овца и ягнёнок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Овечка</a:t>
            </a:r>
          </a:p>
          <a:p>
            <a:r>
              <a:rPr lang="ru-RU" sz="1400" dirty="0" smtClean="0"/>
              <a:t>Мимо нас прошли овечки,</a:t>
            </a:r>
          </a:p>
          <a:p>
            <a:r>
              <a:rPr lang="ru-RU" sz="1400" dirty="0" smtClean="0"/>
              <a:t>Не сказали не словечка.</a:t>
            </a:r>
          </a:p>
          <a:p>
            <a:r>
              <a:rPr lang="ru-RU" sz="1400" dirty="0" smtClean="0"/>
              <a:t>Неужели у овечек</a:t>
            </a:r>
          </a:p>
          <a:p>
            <a:r>
              <a:rPr lang="ru-RU" sz="1400" dirty="0" smtClean="0"/>
              <a:t>Не нашлось для нас словечек.</a:t>
            </a:r>
          </a:p>
          <a:p>
            <a:r>
              <a:rPr lang="ru-RU" sz="1400" dirty="0" smtClean="0"/>
              <a:t>***</a:t>
            </a:r>
          </a:p>
          <a:p>
            <a:r>
              <a:rPr lang="ru-RU" sz="1400" dirty="0" smtClean="0"/>
              <a:t>Приходите к нам, барашки,</a:t>
            </a:r>
          </a:p>
          <a:p>
            <a:r>
              <a:rPr lang="ru-RU" sz="1400" dirty="0" smtClean="0"/>
              <a:t>Мы расчешем вам кудряшки.</a:t>
            </a:r>
          </a:p>
          <a:p>
            <a:r>
              <a:rPr lang="ru-RU" sz="1400" dirty="0" smtClean="0"/>
              <a:t>Нет, спасибо, </a:t>
            </a:r>
            <a:r>
              <a:rPr lang="ru-RU" sz="1400" dirty="0" err="1" smtClean="0"/>
              <a:t>бе-бе-бе</a:t>
            </a:r>
            <a:r>
              <a:rPr lang="ru-RU" sz="1400" dirty="0" smtClean="0"/>
              <a:t>!</a:t>
            </a:r>
          </a:p>
          <a:p>
            <a:r>
              <a:rPr lang="ru-RU" sz="1400" dirty="0" smtClean="0"/>
              <a:t>Расчешите их себе.</a:t>
            </a:r>
          </a:p>
          <a:p>
            <a:r>
              <a:rPr lang="ru-RU" sz="1400" dirty="0" smtClean="0"/>
              <a:t>***</a:t>
            </a:r>
          </a:p>
          <a:p>
            <a:r>
              <a:rPr lang="ru-RU" sz="1400" dirty="0" smtClean="0"/>
              <a:t>Блеет ласково овечка,</a:t>
            </a:r>
          </a:p>
          <a:p>
            <a:r>
              <a:rPr lang="ru-RU" sz="1400" dirty="0" smtClean="0"/>
              <a:t>Видя сына у крылечка –</a:t>
            </a:r>
          </a:p>
          <a:p>
            <a:r>
              <a:rPr lang="ru-RU" sz="1400" dirty="0" err="1" smtClean="0"/>
              <a:t>Белокурога</a:t>
            </a:r>
            <a:r>
              <a:rPr lang="ru-RU" sz="1400" dirty="0" smtClean="0"/>
              <a:t> ягнёнка.</a:t>
            </a:r>
          </a:p>
          <a:p>
            <a:r>
              <a:rPr lang="ru-RU" sz="1400" dirty="0" smtClean="0"/>
              <a:t>Очень нежного ребёнка.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3074" name="Picture 2" descr="C:\Documents and Settings\Admin\Рабочий стол\яяяя\Копия юль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23343"/>
            <a:ext cx="4038600" cy="3371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Пора прощаться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Есть у курицы цыплёнок,</a:t>
            </a:r>
          </a:p>
          <a:p>
            <a:r>
              <a:rPr lang="ru-RU" sz="1600" dirty="0" smtClean="0"/>
              <a:t>У гусыни есть гусёнок,</a:t>
            </a:r>
          </a:p>
          <a:p>
            <a:r>
              <a:rPr lang="ru-RU" sz="1600" dirty="0" smtClean="0"/>
              <a:t>А у утки есть утёнок.</a:t>
            </a:r>
          </a:p>
          <a:p>
            <a:r>
              <a:rPr lang="ru-RU" sz="1600" dirty="0" smtClean="0"/>
              <a:t>У коровы есть  телёнок,</a:t>
            </a:r>
          </a:p>
          <a:p>
            <a:r>
              <a:rPr lang="ru-RU" sz="1600" dirty="0" smtClean="0"/>
              <a:t>У лошадки – жеребёнок.</a:t>
            </a:r>
          </a:p>
          <a:p>
            <a:r>
              <a:rPr lang="ru-RU" sz="1600" dirty="0" smtClean="0"/>
              <a:t>Есть у свинки поросёнок,</a:t>
            </a:r>
          </a:p>
          <a:p>
            <a:r>
              <a:rPr lang="ru-RU" sz="1600" dirty="0" smtClean="0"/>
              <a:t>А у кошечки – котёнок.</a:t>
            </a:r>
          </a:p>
          <a:p>
            <a:r>
              <a:rPr lang="ru-RU" sz="1600" dirty="0" smtClean="0"/>
              <a:t>У овечки есть ягнёнок,</a:t>
            </a:r>
          </a:p>
          <a:p>
            <a:r>
              <a:rPr lang="ru-RU" sz="1600" dirty="0" smtClean="0"/>
              <a:t>У собаки есть щенок,</a:t>
            </a:r>
          </a:p>
          <a:p>
            <a:r>
              <a:rPr lang="ru-RU" sz="1600" dirty="0" smtClean="0"/>
              <a:t>А у мамочки сынок.</a:t>
            </a:r>
          </a:p>
          <a:p>
            <a:r>
              <a:rPr lang="ru-RU" sz="1600" dirty="0" smtClean="0"/>
              <a:t>У каждой мамы – малыши.</a:t>
            </a:r>
          </a:p>
          <a:p>
            <a:r>
              <a:rPr lang="ru-RU" sz="1600" dirty="0" smtClean="0"/>
              <a:t>Все красивы, хороши</a:t>
            </a:r>
            <a:endParaRPr lang="ru-RU" sz="1600" dirty="0"/>
          </a:p>
        </p:txBody>
      </p:sp>
      <p:pic>
        <p:nvPicPr>
          <p:cNvPr id="1026" name="Picture 2" descr="C:\Documents and Settings\Admin\Мои документы\Мои рисунки\из книжек\Копия юльия 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89380"/>
            <a:ext cx="4038600" cy="303967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Бабушка Арина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072" y="1645920"/>
            <a:ext cx="3466728" cy="45262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dirty="0" smtClean="0"/>
              <a:t>Здравствуйте, детишки.</a:t>
            </a:r>
          </a:p>
          <a:p>
            <a:pPr marL="0" indent="0">
              <a:buNone/>
            </a:pPr>
            <a:r>
              <a:rPr lang="ru-RU" sz="1400" dirty="0" smtClean="0"/>
              <a:t>Девчонки и мальчишки!</a:t>
            </a:r>
          </a:p>
          <a:p>
            <a:pPr marL="0" indent="0">
              <a:buNone/>
            </a:pPr>
            <a:r>
              <a:rPr lang="ru-RU" sz="1400" dirty="0" smtClean="0"/>
              <a:t>Садитесь рядком,</a:t>
            </a:r>
          </a:p>
          <a:p>
            <a:pPr marL="0" indent="0">
              <a:buNone/>
            </a:pPr>
            <a:r>
              <a:rPr lang="ru-RU" sz="1400" dirty="0" smtClean="0"/>
              <a:t>Поговорим ладком.</a:t>
            </a:r>
          </a:p>
          <a:p>
            <a:pPr marL="0" indent="0">
              <a:buNone/>
            </a:pPr>
            <a:r>
              <a:rPr lang="ru-RU" sz="1400" dirty="0" smtClean="0"/>
              <a:t>Какие вы все ладные да нарядные!</a:t>
            </a:r>
          </a:p>
          <a:p>
            <a:pPr marL="0" indent="0">
              <a:buNone/>
            </a:pPr>
            <a:r>
              <a:rPr lang="ru-RU" sz="1400" dirty="0" smtClean="0"/>
              <a:t>Владушка то наша– весёлая девчушка,</a:t>
            </a:r>
          </a:p>
          <a:p>
            <a:pPr marL="0" indent="0">
              <a:buNone/>
            </a:pPr>
            <a:r>
              <a:rPr lang="ru-RU" sz="1400" dirty="0" smtClean="0"/>
              <a:t>И Дашенька –Дашутка очень любит шутку,</a:t>
            </a:r>
          </a:p>
          <a:p>
            <a:pPr marL="0" indent="0">
              <a:buNone/>
            </a:pPr>
            <a:r>
              <a:rPr lang="ru-RU" sz="1400" dirty="0" smtClean="0"/>
              <a:t>Сашенька – красавица,</a:t>
            </a:r>
          </a:p>
          <a:p>
            <a:pPr marL="0" indent="0">
              <a:buNone/>
            </a:pPr>
            <a:r>
              <a:rPr lang="ru-RU" sz="1400" dirty="0" smtClean="0"/>
              <a:t>Захарка – молодец.</a:t>
            </a:r>
          </a:p>
          <a:p>
            <a:pPr marL="0" indent="0">
              <a:buNone/>
            </a:pPr>
            <a:r>
              <a:rPr lang="ru-RU" sz="1400" dirty="0" smtClean="0"/>
              <a:t>Матвейка – умница,</a:t>
            </a:r>
          </a:p>
          <a:p>
            <a:pPr marL="0" indent="0">
              <a:buNone/>
            </a:pPr>
            <a:r>
              <a:rPr lang="ru-RU" sz="1400" dirty="0" smtClean="0"/>
              <a:t>Тимошка – удалец,</a:t>
            </a:r>
          </a:p>
          <a:p>
            <a:pPr marL="0" indent="0">
              <a:buNone/>
            </a:pPr>
            <a:r>
              <a:rPr lang="ru-RU" sz="1400" dirty="0" smtClean="0"/>
              <a:t>Ну а Сонечка – словно солнышко,</a:t>
            </a:r>
          </a:p>
          <a:p>
            <a:pPr marL="0" indent="0">
              <a:buNone/>
            </a:pPr>
            <a:r>
              <a:rPr lang="ru-RU" sz="1400" dirty="0" smtClean="0"/>
              <a:t>Да </a:t>
            </a:r>
            <a:r>
              <a:rPr lang="ru-RU" sz="1400" dirty="0" smtClean="0"/>
              <a:t>и Настенька в дому -</a:t>
            </a:r>
          </a:p>
          <a:p>
            <a:pPr marL="0" indent="0">
              <a:buNone/>
            </a:pPr>
            <a:r>
              <a:rPr lang="ru-RU" sz="1400" dirty="0" smtClean="0"/>
              <a:t>Что оладышек в меду</a:t>
            </a:r>
          </a:p>
          <a:p>
            <a:pPr marL="0" indent="0">
              <a:buNone/>
            </a:pPr>
            <a:r>
              <a:rPr lang="ru-RU" sz="1400" dirty="0" smtClean="0"/>
              <a:t>Наша-то Галинка - сладкая малинка ,</a:t>
            </a:r>
          </a:p>
          <a:p>
            <a:pPr marL="0" indent="0">
              <a:buNone/>
            </a:pPr>
            <a:r>
              <a:rPr lang="ru-RU" sz="1400" dirty="0" smtClean="0"/>
              <a:t>Ну а  наш Санёк - что пшеничный колосок ,</a:t>
            </a:r>
          </a:p>
          <a:p>
            <a:pPr marL="0" indent="0">
              <a:buNone/>
            </a:pPr>
            <a:r>
              <a:rPr lang="ru-RU" sz="1400" dirty="0" smtClean="0"/>
              <a:t>А Тимур наш маленький -</a:t>
            </a:r>
          </a:p>
          <a:p>
            <a:pPr marL="0" indent="0">
              <a:buNone/>
            </a:pPr>
            <a:r>
              <a:rPr lang="ru-RU" sz="1400" dirty="0" smtClean="0"/>
              <a:t>Что медовый пряничек!</a:t>
            </a:r>
          </a:p>
          <a:p>
            <a:pPr marL="0" indent="0">
              <a:buNone/>
            </a:pPr>
            <a:r>
              <a:rPr lang="ru-RU" sz="1400" dirty="0" smtClean="0"/>
              <a:t>Все у нас хорошие,</a:t>
            </a:r>
          </a:p>
          <a:p>
            <a:pPr marL="0" indent="0">
              <a:buNone/>
            </a:pPr>
            <a:r>
              <a:rPr lang="ru-RU" sz="1400" dirty="0" smtClean="0"/>
              <a:t>Все у нас пригожие.</a:t>
            </a:r>
          </a:p>
          <a:p>
            <a:pPr marL="0" indent="0">
              <a:buNone/>
            </a:pPr>
            <a:r>
              <a:rPr lang="ru-RU" sz="1400" dirty="0" smtClean="0"/>
              <a:t>Ставьте ушки на макушки, слушайте внимательно – расскажу я вам, ребятки, про моих домашних обитателей.</a:t>
            </a:r>
            <a:endParaRPr lang="ru-RU" sz="1400" dirty="0"/>
          </a:p>
        </p:txBody>
      </p:sp>
      <p:pic>
        <p:nvPicPr>
          <p:cNvPr id="1026" name="Picture 2" descr="C:\Documents and Settings\Admin\Мои документы\из книжек\Копия юльия 0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700808"/>
            <a:ext cx="4456347" cy="403826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dirty="0" smtClean="0"/>
              <a:t>Кошка</a:t>
            </a:r>
            <a:endParaRPr lang="ru-RU" dirty="0"/>
          </a:p>
        </p:txBody>
      </p:sp>
      <p:pic>
        <p:nvPicPr>
          <p:cNvPr id="7" name="Содержимое 6" descr="http://nattik.ru/wp-content/uploads/2011/10/wivotnie1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85926"/>
            <a:ext cx="4038600" cy="405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dirty="0" smtClean="0"/>
              <a:t>Кошечка красивая, мордочка усатая,</a:t>
            </a:r>
          </a:p>
          <a:p>
            <a:pPr marL="0" indent="0">
              <a:buNone/>
            </a:pPr>
            <a:r>
              <a:rPr lang="ru-RU" sz="1400" dirty="0" smtClean="0"/>
              <a:t>Спинка полосатая – кис-кис-кис…</a:t>
            </a:r>
          </a:p>
          <a:p>
            <a:pPr marL="0" indent="0">
              <a:buNone/>
            </a:pPr>
            <a:r>
              <a:rPr lang="ru-RU" sz="1400" dirty="0" smtClean="0"/>
              <a:t>Подойди к нам , кошечка, </a:t>
            </a:r>
          </a:p>
          <a:p>
            <a:pPr marL="0" indent="0">
              <a:buNone/>
            </a:pPr>
            <a:r>
              <a:rPr lang="ru-RU" sz="1400" dirty="0" smtClean="0"/>
              <a:t>Спой нам свою песенку,</a:t>
            </a:r>
          </a:p>
          <a:p>
            <a:pPr marL="0" indent="0">
              <a:buNone/>
            </a:pPr>
            <a:r>
              <a:rPr lang="ru-RU" sz="1400" dirty="0" smtClean="0"/>
              <a:t>Ласковую песенку – </a:t>
            </a:r>
            <a:r>
              <a:rPr lang="ru-RU" sz="1400" dirty="0" err="1" smtClean="0"/>
              <a:t>Мур-мур-мур</a:t>
            </a:r>
            <a:r>
              <a:rPr lang="ru-RU" sz="1400" dirty="0" smtClean="0"/>
              <a:t>…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</a:t>
            </a:r>
            <a:r>
              <a:rPr lang="ru-RU" sz="1400" dirty="0" smtClean="0"/>
              <a:t>***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-Котик, котик, милый котик,</a:t>
            </a:r>
          </a:p>
          <a:p>
            <a:pPr marL="0" indent="0">
              <a:buNone/>
            </a:pPr>
            <a:r>
              <a:rPr lang="ru-RU" sz="1400" dirty="0" smtClean="0"/>
              <a:t>Котик  - бархатный животик,</a:t>
            </a:r>
          </a:p>
          <a:p>
            <a:pPr marL="0" indent="0">
              <a:buNone/>
            </a:pPr>
            <a:r>
              <a:rPr lang="ru-RU" sz="1400" dirty="0" smtClean="0"/>
              <a:t>Мягонькие лапки,</a:t>
            </a:r>
          </a:p>
          <a:p>
            <a:pPr marL="0" indent="0">
              <a:buNone/>
            </a:pPr>
            <a:r>
              <a:rPr lang="ru-RU" sz="1400" dirty="0" smtClean="0"/>
              <a:t>Коготки-царапки.</a:t>
            </a:r>
          </a:p>
          <a:p>
            <a:pPr marL="0" indent="0">
              <a:buNone/>
            </a:pPr>
            <a:r>
              <a:rPr lang="ru-RU" sz="1400" dirty="0" smtClean="0"/>
              <a:t>Хочешь, котик, молочка?</a:t>
            </a:r>
          </a:p>
          <a:p>
            <a:pPr marL="0" indent="0">
              <a:buNone/>
            </a:pPr>
            <a:r>
              <a:rPr lang="ru-RU" sz="1400" dirty="0" smtClean="0"/>
              <a:t>-Мяу!</a:t>
            </a:r>
          </a:p>
          <a:p>
            <a:pPr marL="0" indent="0">
              <a:buNone/>
            </a:pPr>
            <a:r>
              <a:rPr lang="ru-RU" sz="1400" dirty="0" smtClean="0"/>
              <a:t>-А сметанки, творожка?</a:t>
            </a:r>
          </a:p>
          <a:p>
            <a:pPr marL="0" indent="0">
              <a:buNone/>
            </a:pPr>
            <a:r>
              <a:rPr lang="ru-RU" sz="1400" dirty="0" smtClean="0"/>
              <a:t>- Мяу!</a:t>
            </a:r>
          </a:p>
          <a:p>
            <a:pPr marL="0" indent="0">
              <a:buNone/>
            </a:pPr>
            <a:r>
              <a:rPr lang="ru-RU" sz="1400" dirty="0" smtClean="0"/>
              <a:t>-Маслица топлёного?</a:t>
            </a:r>
          </a:p>
          <a:p>
            <a:pPr marL="0" indent="0">
              <a:buNone/>
            </a:pPr>
            <a:r>
              <a:rPr lang="ru-RU" sz="1400" dirty="0" smtClean="0"/>
              <a:t>-Мяу!</a:t>
            </a:r>
          </a:p>
          <a:p>
            <a:pPr marL="0" indent="0">
              <a:buNone/>
            </a:pPr>
            <a:r>
              <a:rPr lang="ru-RU" sz="1400" dirty="0" smtClean="0"/>
              <a:t>-Сала несолёного?</a:t>
            </a:r>
          </a:p>
          <a:p>
            <a:pPr marL="0" indent="0">
              <a:buNone/>
            </a:pPr>
            <a:r>
              <a:rPr lang="ru-RU" sz="1400" dirty="0" smtClean="0"/>
              <a:t>-Мяу! Мяу!</a:t>
            </a:r>
          </a:p>
          <a:p>
            <a:pPr marL="0" indent="0">
              <a:buNone/>
            </a:pPr>
            <a:r>
              <a:rPr lang="ru-RU" sz="1400" dirty="0" smtClean="0"/>
              <a:t>-Позвать котику мышку-пищалку?</a:t>
            </a:r>
          </a:p>
          <a:p>
            <a:pPr marL="0" indent="0">
              <a:buNone/>
            </a:pPr>
            <a:r>
              <a:rPr lang="ru-RU" sz="1400" dirty="0" smtClean="0"/>
              <a:t>-</a:t>
            </a:r>
            <a:r>
              <a:rPr lang="ru-RU" sz="1400" dirty="0" err="1" smtClean="0"/>
              <a:t>Мур</a:t>
            </a:r>
            <a:r>
              <a:rPr lang="ru-RU" sz="1400" dirty="0" smtClean="0"/>
              <a:t>! </a:t>
            </a:r>
            <a:r>
              <a:rPr lang="ru-RU" sz="1400" dirty="0" err="1" smtClean="0"/>
              <a:t>Мур</a:t>
            </a:r>
            <a:r>
              <a:rPr lang="ru-RU" sz="1400" dirty="0" smtClean="0"/>
              <a:t>! </a:t>
            </a:r>
            <a:r>
              <a:rPr lang="ru-RU" sz="1400" dirty="0" err="1" smtClean="0"/>
              <a:t>Мур</a:t>
            </a:r>
            <a:r>
              <a:rPr lang="ru-RU" sz="1400" dirty="0" smtClean="0"/>
              <a:t>!</a:t>
            </a:r>
          </a:p>
          <a:p>
            <a:pPr marL="0" indent="0">
              <a:buNone/>
            </a:pPr>
            <a:r>
              <a:rPr lang="ru-RU" sz="1400" dirty="0" smtClean="0"/>
              <a:t>-А </a:t>
            </a:r>
            <a:r>
              <a:rPr lang="ru-RU" sz="1400" dirty="0" err="1" smtClean="0"/>
              <a:t>собачку-рычалку</a:t>
            </a:r>
            <a:r>
              <a:rPr lang="ru-RU" sz="1400" dirty="0" smtClean="0"/>
              <a:t>?</a:t>
            </a:r>
          </a:p>
          <a:p>
            <a:pPr marL="0" indent="0">
              <a:buNone/>
            </a:pPr>
            <a:r>
              <a:rPr lang="ru-RU" sz="1400" dirty="0" smtClean="0"/>
              <a:t>-Чур! </a:t>
            </a:r>
            <a:r>
              <a:rPr lang="ru-RU" sz="1400" dirty="0" err="1" smtClean="0"/>
              <a:t>Чур!Чур</a:t>
            </a:r>
            <a:r>
              <a:rPr lang="ru-RU" sz="1400" dirty="0" smtClean="0"/>
              <a:t>! </a:t>
            </a:r>
            <a:r>
              <a:rPr lang="ru-RU" sz="1400" i="1" dirty="0" smtClean="0"/>
              <a:t>А. </a:t>
            </a:r>
            <a:r>
              <a:rPr lang="ru-RU" sz="1400" i="1" dirty="0" err="1" smtClean="0"/>
              <a:t>Богдарин</a:t>
            </a:r>
            <a:endParaRPr lang="ru-RU" sz="1400" i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Котята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Славные котята у меня живут.</a:t>
            </a:r>
          </a:p>
          <a:p>
            <a:pPr marL="0" indent="0">
              <a:buNone/>
            </a:pPr>
            <a:r>
              <a:rPr lang="ru-RU" sz="1400" dirty="0" smtClean="0"/>
              <a:t>Песенку котята ласково поют.</a:t>
            </a:r>
          </a:p>
          <a:p>
            <a:pPr marL="0" indent="0">
              <a:buNone/>
            </a:pPr>
            <a:r>
              <a:rPr lang="ru-RU" sz="1400" dirty="0" smtClean="0"/>
              <a:t>Славные котята у меня живут,</a:t>
            </a:r>
          </a:p>
          <a:p>
            <a:pPr marL="0" indent="0">
              <a:buNone/>
            </a:pPr>
            <a:r>
              <a:rPr lang="ru-RU" sz="1400" dirty="0" smtClean="0"/>
              <a:t>Ротик намывают и «</a:t>
            </a:r>
            <a:r>
              <a:rPr lang="ru-RU" sz="1400" dirty="0" err="1" smtClean="0"/>
              <a:t>Мур</a:t>
            </a:r>
            <a:r>
              <a:rPr lang="ru-RU" sz="1400" dirty="0" smtClean="0"/>
              <a:t> - </a:t>
            </a:r>
            <a:r>
              <a:rPr lang="ru-RU" sz="1400" dirty="0" err="1" smtClean="0"/>
              <a:t>мур</a:t>
            </a:r>
            <a:r>
              <a:rPr lang="ru-RU" sz="1400" dirty="0" smtClean="0"/>
              <a:t>» поют.</a:t>
            </a:r>
          </a:p>
          <a:p>
            <a:pPr marL="0" indent="0">
              <a:buNone/>
            </a:pPr>
            <a:r>
              <a:rPr lang="ru-RU" sz="1400" dirty="0" smtClean="0"/>
              <a:t>Спать ложась клубочком, сладко так поют.</a:t>
            </a:r>
          </a:p>
          <a:p>
            <a:pPr marL="0" indent="0">
              <a:buNone/>
            </a:pPr>
            <a:r>
              <a:rPr lang="ru-RU" sz="1400" dirty="0" smtClean="0"/>
              <a:t>                                       ***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В доме всё летит вверх дном –</a:t>
            </a:r>
          </a:p>
          <a:p>
            <a:pPr marL="0" indent="0">
              <a:buNone/>
            </a:pPr>
            <a:r>
              <a:rPr lang="ru-RU" sz="1400" dirty="0" smtClean="0"/>
              <a:t>Кот играется с клубком.</a:t>
            </a:r>
          </a:p>
          <a:p>
            <a:pPr marL="0" indent="0">
              <a:buNone/>
            </a:pPr>
            <a:r>
              <a:rPr lang="ru-RU" sz="1400" dirty="0" smtClean="0"/>
              <a:t>Отдохнёт потом слегка –</a:t>
            </a:r>
          </a:p>
          <a:p>
            <a:pPr marL="0" indent="0">
              <a:buNone/>
            </a:pPr>
            <a:r>
              <a:rPr lang="ru-RU" sz="1400" dirty="0" smtClean="0"/>
              <a:t>Выпьет миску молока.</a:t>
            </a:r>
          </a:p>
          <a:p>
            <a:pPr marL="0" indent="0">
              <a:buNone/>
            </a:pPr>
            <a:r>
              <a:rPr lang="ru-RU" sz="1400" dirty="0" smtClean="0"/>
              <a:t>                                         ***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Говорит котёнку кошка:</a:t>
            </a:r>
          </a:p>
          <a:p>
            <a:pPr marL="0" indent="0">
              <a:buNone/>
            </a:pPr>
            <a:r>
              <a:rPr lang="ru-RU" sz="1400" dirty="0" smtClean="0"/>
              <a:t>-Подрасти ещё немножко.</a:t>
            </a:r>
          </a:p>
          <a:p>
            <a:pPr marL="0" indent="0">
              <a:buNone/>
            </a:pPr>
            <a:r>
              <a:rPr lang="ru-RU" sz="1400" dirty="0" smtClean="0"/>
              <a:t>Но не терпится малышке</a:t>
            </a:r>
          </a:p>
          <a:p>
            <a:pPr marL="0" indent="0">
              <a:buNone/>
            </a:pPr>
            <a:r>
              <a:rPr lang="ru-RU" sz="1400" dirty="0" smtClean="0"/>
              <a:t>Поиграть с ней в кошки-мышки.</a:t>
            </a:r>
          </a:p>
          <a:p>
            <a:pPr marL="0" indent="0">
              <a:buNone/>
            </a:pPr>
            <a:endParaRPr lang="ru-RU" sz="1400" dirty="0" smtClean="0"/>
          </a:p>
          <a:p>
            <a:endParaRPr lang="ru-RU" sz="1400" dirty="0"/>
          </a:p>
        </p:txBody>
      </p:sp>
      <p:pic>
        <p:nvPicPr>
          <p:cNvPr id="5" name="Содержимое 4" descr="http://nattik.ru/wp-content/uploads/2011/10/wivotnie1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5501"/>
            <a:ext cx="4038600" cy="370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Собака и щенок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3250704" cy="47594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400" b="1" dirty="0" smtClean="0"/>
              <a:t>                            Друг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400" dirty="0" smtClean="0"/>
              <a:t>Звери разные из века</a:t>
            </a:r>
          </a:p>
          <a:p>
            <a:pPr marL="0" indent="0">
              <a:buNone/>
            </a:pPr>
            <a:r>
              <a:rPr lang="ru-RU" sz="1400" dirty="0" smtClean="0"/>
              <a:t>Служат в доме человека.</a:t>
            </a:r>
          </a:p>
          <a:p>
            <a:pPr marL="0" indent="0">
              <a:buNone/>
            </a:pPr>
            <a:r>
              <a:rPr lang="ru-RU" sz="1400" dirty="0" smtClean="0"/>
              <a:t>Люди ведь чужих боятся,</a:t>
            </a:r>
          </a:p>
          <a:p>
            <a:pPr marL="0" indent="0">
              <a:buNone/>
            </a:pPr>
            <a:r>
              <a:rPr lang="ru-RU" sz="1400" dirty="0" smtClean="0"/>
              <a:t>Страшно им одним остаться.</a:t>
            </a:r>
          </a:p>
          <a:p>
            <a:pPr marL="0" indent="0">
              <a:buNone/>
            </a:pPr>
            <a:r>
              <a:rPr lang="ru-RU" sz="1400" dirty="0" smtClean="0"/>
              <a:t>Я, собака, не боюсь,</a:t>
            </a:r>
          </a:p>
          <a:p>
            <a:pPr marL="0" indent="0">
              <a:buNone/>
            </a:pPr>
            <a:r>
              <a:rPr lang="ru-RU" sz="1400" dirty="0" smtClean="0"/>
              <a:t>За любого заступлюсь. я  </a:t>
            </a:r>
          </a:p>
          <a:p>
            <a:pPr marL="0" indent="0">
              <a:buNone/>
            </a:pPr>
            <a:r>
              <a:rPr lang="ru-RU" sz="1400" dirty="0" smtClean="0"/>
              <a:t>Могу рычать, кусаться,</a:t>
            </a:r>
          </a:p>
          <a:p>
            <a:pPr marL="0" indent="0">
              <a:buNone/>
            </a:pPr>
            <a:r>
              <a:rPr lang="ru-RU" sz="1400" dirty="0" smtClean="0"/>
              <a:t>Если надо, и подраться.</a:t>
            </a:r>
          </a:p>
          <a:p>
            <a:pPr marL="0" indent="0">
              <a:buNone/>
            </a:pPr>
            <a:r>
              <a:rPr lang="ru-RU" sz="1400" dirty="0" smtClean="0"/>
              <a:t>Человек мне доверяет,</a:t>
            </a:r>
          </a:p>
          <a:p>
            <a:pPr marL="0" indent="0">
              <a:buNone/>
            </a:pPr>
            <a:r>
              <a:rPr lang="ru-RU" sz="1400" dirty="0" smtClean="0"/>
              <a:t>Охранять дом оставляет.</a:t>
            </a:r>
          </a:p>
          <a:p>
            <a:pPr marL="0" indent="0">
              <a:buNone/>
            </a:pPr>
            <a:r>
              <a:rPr lang="ru-RU" sz="1400" dirty="0" smtClean="0"/>
              <a:t>Нужно – вместе с ним грущу,</a:t>
            </a:r>
          </a:p>
          <a:p>
            <a:pPr marL="0" indent="0">
              <a:buNone/>
            </a:pPr>
            <a:r>
              <a:rPr lang="ru-RU" sz="1400" dirty="0" smtClean="0"/>
              <a:t>Потерял </a:t>
            </a:r>
            <a:r>
              <a:rPr lang="ru-RU" sz="1400" dirty="0" smtClean="0"/>
              <a:t>что – отыщу.</a:t>
            </a:r>
          </a:p>
          <a:p>
            <a:pPr marL="0" indent="0">
              <a:buNone/>
            </a:pPr>
            <a:r>
              <a:rPr lang="ru-RU" sz="1400" dirty="0" smtClean="0"/>
              <a:t>У меня отличный нюх.</a:t>
            </a:r>
          </a:p>
          <a:p>
            <a:pPr marL="0" indent="0">
              <a:buNone/>
            </a:pPr>
            <a:r>
              <a:rPr lang="ru-RU" sz="1400" dirty="0" smtClean="0"/>
              <a:t>Я и сторож, я и друг! </a:t>
            </a:r>
            <a:r>
              <a:rPr lang="ru-RU" sz="1400" i="1" dirty="0" smtClean="0"/>
              <a:t>Ю. Ватутин</a:t>
            </a:r>
            <a:endParaRPr lang="ru-RU" sz="1600" i="1" dirty="0" smtClean="0"/>
          </a:p>
          <a:p>
            <a:pPr>
              <a:buNone/>
            </a:pPr>
            <a:r>
              <a:rPr lang="ru-RU" sz="1600" dirty="0" smtClean="0"/>
              <a:t>       </a:t>
            </a:r>
            <a:r>
              <a:rPr lang="ru-RU" sz="1600" dirty="0" smtClean="0"/>
              <a:t>                     </a:t>
            </a:r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</a:t>
            </a:r>
            <a:r>
              <a:rPr lang="ru-RU" sz="1600" dirty="0" smtClean="0"/>
              <a:t> </a:t>
            </a:r>
            <a:r>
              <a:rPr lang="ru-RU" sz="1600" dirty="0" smtClean="0"/>
              <a:t>***</a:t>
            </a:r>
          </a:p>
          <a:p>
            <a:pPr marL="0" indent="0">
              <a:buNone/>
            </a:pPr>
            <a:r>
              <a:rPr lang="ru-RU" sz="1400" dirty="0" smtClean="0"/>
              <a:t>Подарили мне щенка.</a:t>
            </a:r>
          </a:p>
          <a:p>
            <a:pPr marL="0" indent="0">
              <a:buNone/>
            </a:pPr>
            <a:r>
              <a:rPr lang="ru-RU" sz="1400" dirty="0" smtClean="0"/>
              <a:t>Он росточком мал пока.</a:t>
            </a:r>
          </a:p>
          <a:p>
            <a:pPr marL="0" indent="0">
              <a:buNone/>
            </a:pPr>
            <a:r>
              <a:rPr lang="ru-RU" sz="1400" dirty="0" smtClean="0"/>
              <a:t>Чтобы он быстрее рос</a:t>
            </a:r>
          </a:p>
          <a:p>
            <a:pPr marL="0" indent="0">
              <a:buNone/>
            </a:pPr>
            <a:r>
              <a:rPr lang="ru-RU" sz="1400" dirty="0" smtClean="0"/>
              <a:t>Я еду ему принёс.</a:t>
            </a:r>
          </a:p>
          <a:p>
            <a:pPr marL="0" indent="0">
              <a:buNone/>
            </a:pPr>
            <a:r>
              <a:rPr lang="ru-RU" sz="1400" dirty="0" smtClean="0"/>
              <a:t>-Прежде чем за стол садиться,</a:t>
            </a:r>
          </a:p>
          <a:p>
            <a:pPr marL="0" indent="0">
              <a:buNone/>
            </a:pPr>
            <a:r>
              <a:rPr lang="ru-RU" sz="1400" dirty="0" smtClean="0"/>
              <a:t>Не забудь, Барбос, умыться!</a:t>
            </a:r>
          </a:p>
          <a:p>
            <a:pPr marL="0" indent="0">
              <a:buNone/>
            </a:pPr>
            <a:r>
              <a:rPr lang="ru-RU" sz="1400" dirty="0" smtClean="0"/>
              <a:t>                      ***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b="1" dirty="0" smtClean="0"/>
              <a:t>       </a:t>
            </a:r>
            <a:r>
              <a:rPr lang="ru-RU" sz="1400" b="1" dirty="0"/>
              <a:t> </a:t>
            </a:r>
            <a:r>
              <a:rPr lang="ru-RU" sz="1400" b="1" dirty="0" smtClean="0"/>
              <a:t>    </a:t>
            </a:r>
            <a:r>
              <a:rPr lang="ru-RU" sz="1400" b="1" dirty="0" smtClean="0"/>
              <a:t>Почему</a:t>
            </a:r>
          </a:p>
          <a:p>
            <a:pPr marL="0" indent="0">
              <a:buNone/>
            </a:pPr>
            <a:r>
              <a:rPr lang="ru-RU" sz="1400" dirty="0" smtClean="0"/>
              <a:t>-Почему </a:t>
            </a:r>
            <a:r>
              <a:rPr lang="ru-RU" sz="1400" dirty="0" smtClean="0"/>
              <a:t>собака злая ходит </a:t>
            </a:r>
          </a:p>
          <a:p>
            <a:pPr marL="0" indent="0">
              <a:buNone/>
            </a:pPr>
            <a:r>
              <a:rPr lang="ru-RU" sz="1400" dirty="0" smtClean="0"/>
              <a:t>Хвостиком </a:t>
            </a:r>
            <a:r>
              <a:rPr lang="ru-RU" sz="1400" dirty="0" smtClean="0"/>
              <a:t>виляя?</a:t>
            </a:r>
          </a:p>
          <a:p>
            <a:pPr marL="0" indent="0">
              <a:buNone/>
            </a:pPr>
            <a:r>
              <a:rPr lang="ru-RU" sz="1400" dirty="0" smtClean="0"/>
              <a:t>-Толи хвостик так обучен,</a:t>
            </a:r>
          </a:p>
          <a:p>
            <a:pPr marL="0" indent="0">
              <a:buNone/>
            </a:pPr>
            <a:r>
              <a:rPr lang="ru-RU" sz="1400" dirty="0" smtClean="0"/>
              <a:t>Толи плохо он прикручен! </a:t>
            </a:r>
            <a:r>
              <a:rPr lang="ru-RU" sz="1400" i="1" dirty="0" smtClean="0"/>
              <a:t>В. Орлов</a:t>
            </a:r>
          </a:p>
          <a:p>
            <a:endParaRPr lang="ru-RU" sz="2000" dirty="0"/>
          </a:p>
        </p:txBody>
      </p:sp>
      <p:pic>
        <p:nvPicPr>
          <p:cNvPr id="5" name="Содержимое 4" descr="http://nattik.ru/wp-content/uploads/2011/10/wivotnie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772816"/>
            <a:ext cx="4906888" cy="404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Корова и телёнок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400" b="1" dirty="0" smtClean="0"/>
              <a:t>Зорька</a:t>
            </a:r>
          </a:p>
          <a:p>
            <a:r>
              <a:rPr lang="ru-RU" sz="1400" dirty="0" smtClean="0"/>
              <a:t>Ходит Зорька по лугам, </a:t>
            </a:r>
          </a:p>
          <a:p>
            <a:r>
              <a:rPr lang="ru-RU" sz="1400" dirty="0" smtClean="0"/>
              <a:t>Молоко приносит нам.</a:t>
            </a:r>
          </a:p>
          <a:p>
            <a:r>
              <a:rPr lang="ru-RU" sz="1400" dirty="0" smtClean="0"/>
              <a:t>Жить бы Зорьке в терему,</a:t>
            </a:r>
          </a:p>
          <a:p>
            <a:r>
              <a:rPr lang="ru-RU" sz="1400" dirty="0" smtClean="0"/>
              <a:t>А она в хлеву… </a:t>
            </a:r>
            <a:r>
              <a:rPr lang="ru-RU" sz="1400" dirty="0" err="1" smtClean="0"/>
              <a:t>Му-му</a:t>
            </a:r>
            <a:r>
              <a:rPr lang="ru-RU" sz="1400" dirty="0" smtClean="0"/>
              <a:t>!</a:t>
            </a:r>
          </a:p>
          <a:p>
            <a:r>
              <a:rPr lang="ru-RU" sz="1400" dirty="0" smtClean="0"/>
              <a:t>***</a:t>
            </a:r>
          </a:p>
          <a:p>
            <a:r>
              <a:rPr lang="ru-RU" sz="1400" dirty="0" smtClean="0"/>
              <a:t>Коровушка, коровушка,</a:t>
            </a:r>
          </a:p>
          <a:p>
            <a:r>
              <a:rPr lang="ru-RU" sz="1400" dirty="0" smtClean="0"/>
              <a:t>Рогатая головушка,</a:t>
            </a:r>
          </a:p>
          <a:p>
            <a:r>
              <a:rPr lang="ru-RU" sz="1400" dirty="0" smtClean="0"/>
              <a:t>Малых деток не бодай –</a:t>
            </a:r>
          </a:p>
          <a:p>
            <a:r>
              <a:rPr lang="ru-RU" sz="1400" dirty="0" smtClean="0"/>
              <a:t>Молочка им лучше дай!</a:t>
            </a:r>
          </a:p>
          <a:p>
            <a:r>
              <a:rPr lang="ru-RU" sz="1400" dirty="0" smtClean="0"/>
              <a:t>***</a:t>
            </a:r>
          </a:p>
          <a:p>
            <a:r>
              <a:rPr lang="ru-RU" sz="1400" b="1" dirty="0" smtClean="0"/>
              <a:t>Бычок</a:t>
            </a:r>
          </a:p>
          <a:p>
            <a:r>
              <a:rPr lang="ru-RU" sz="1400" dirty="0" smtClean="0"/>
              <a:t>Маленький бычок, желтенький бочок</a:t>
            </a:r>
          </a:p>
          <a:p>
            <a:r>
              <a:rPr lang="ru-RU" sz="1400" dirty="0" smtClean="0"/>
              <a:t>По двору ступает, головой качает:</a:t>
            </a:r>
          </a:p>
          <a:p>
            <a:r>
              <a:rPr lang="ru-RU" sz="1400" dirty="0" smtClean="0"/>
              <a:t>-Где же стадо? Му-у!</a:t>
            </a:r>
          </a:p>
          <a:p>
            <a:r>
              <a:rPr lang="ru-RU" sz="1400" dirty="0" smtClean="0"/>
              <a:t>Скучно одному! </a:t>
            </a:r>
            <a:r>
              <a:rPr lang="ru-RU" sz="1400" i="1" dirty="0" smtClean="0"/>
              <a:t>В Берестов</a:t>
            </a:r>
          </a:p>
          <a:p>
            <a:r>
              <a:rPr lang="ru-RU" sz="1400" dirty="0" smtClean="0"/>
              <a:t>***</a:t>
            </a:r>
          </a:p>
          <a:p>
            <a:r>
              <a:rPr lang="ru-RU" sz="1400" dirty="0" smtClean="0"/>
              <a:t>Ходит беленький бычок</a:t>
            </a:r>
          </a:p>
          <a:p>
            <a:r>
              <a:rPr lang="ru-RU" sz="1400" dirty="0" smtClean="0"/>
              <a:t>С черным пятнышком бочок.</a:t>
            </a:r>
          </a:p>
          <a:p>
            <a:r>
              <a:rPr lang="ru-RU" sz="1400" dirty="0" smtClean="0"/>
              <a:t>Хочет съесть цветок ромашку –</a:t>
            </a:r>
          </a:p>
          <a:p>
            <a:r>
              <a:rPr lang="ru-RU" sz="1400" dirty="0" smtClean="0"/>
              <a:t>Увидал на нём букашку и мычит:</a:t>
            </a:r>
          </a:p>
          <a:p>
            <a:r>
              <a:rPr lang="ru-RU" sz="1400" dirty="0" smtClean="0"/>
              <a:t>-Му-му-му! </a:t>
            </a:r>
          </a:p>
          <a:p>
            <a:r>
              <a:rPr lang="ru-RU" sz="1400" dirty="0" smtClean="0"/>
              <a:t>Очень трудно рвать траву самому!</a:t>
            </a:r>
          </a:p>
          <a:p>
            <a:r>
              <a:rPr lang="ru-RU" sz="1400" i="1" dirty="0" smtClean="0"/>
              <a:t>                                                   А. Ахундова </a:t>
            </a:r>
            <a:endParaRPr lang="ru-RU" sz="1400" i="1" dirty="0"/>
          </a:p>
        </p:txBody>
      </p:sp>
      <p:pic>
        <p:nvPicPr>
          <p:cNvPr id="5" name="Содержимое 4" descr="http://nattik.ru/wp-content/uploads/2011/10/wivotnie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49354"/>
            <a:ext cx="4038600" cy="331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Лошадь и жеребёнок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Лошадка может звонко ржать,</a:t>
            </a:r>
          </a:p>
          <a:p>
            <a:r>
              <a:rPr lang="ru-RU" sz="1400" dirty="0" smtClean="0"/>
              <a:t>Упрямо гривой машет,</a:t>
            </a:r>
          </a:p>
          <a:p>
            <a:r>
              <a:rPr lang="ru-RU" sz="1400" dirty="0" smtClean="0"/>
              <a:t>За вожжи трудно удержать</a:t>
            </a:r>
          </a:p>
          <a:p>
            <a:r>
              <a:rPr lang="ru-RU" sz="1400" dirty="0" smtClean="0"/>
              <a:t>Уже лошадку нашу.  </a:t>
            </a:r>
            <a:r>
              <a:rPr lang="ru-RU" sz="1400" i="1" dirty="0" smtClean="0"/>
              <a:t>З. Александрова</a:t>
            </a:r>
          </a:p>
          <a:p>
            <a:r>
              <a:rPr lang="ru-RU" sz="1400" i="1" dirty="0" smtClean="0"/>
              <a:t>***</a:t>
            </a:r>
          </a:p>
          <a:p>
            <a:r>
              <a:rPr lang="ru-RU" sz="1400" dirty="0" smtClean="0"/>
              <a:t>По дороге цок-цок-цок –</a:t>
            </a:r>
          </a:p>
          <a:p>
            <a:r>
              <a:rPr lang="ru-RU" sz="1400" dirty="0" smtClean="0"/>
              <a:t>Цокают копытца…</a:t>
            </a:r>
          </a:p>
          <a:p>
            <a:r>
              <a:rPr lang="ru-RU" sz="1400" dirty="0" smtClean="0"/>
              <a:t>- Жеребёнок, где ты смог</a:t>
            </a:r>
          </a:p>
          <a:p>
            <a:r>
              <a:rPr lang="ru-RU" sz="1400" dirty="0" smtClean="0"/>
              <a:t>Так бегать научиться?</a:t>
            </a:r>
          </a:p>
          <a:p>
            <a:r>
              <a:rPr lang="ru-RU" sz="1400" dirty="0" smtClean="0"/>
              <a:t>-Научился бегать я в жеребячьей школе –</a:t>
            </a:r>
          </a:p>
          <a:p>
            <a:r>
              <a:rPr lang="ru-RU" sz="1400" dirty="0" smtClean="0"/>
              <a:t>За деревней у ручья,</a:t>
            </a:r>
          </a:p>
          <a:p>
            <a:r>
              <a:rPr lang="ru-RU" sz="1400" dirty="0" smtClean="0"/>
              <a:t>На широком поле.      </a:t>
            </a:r>
            <a:r>
              <a:rPr lang="ru-RU" sz="1400" i="1" dirty="0" smtClean="0"/>
              <a:t>В. Лунин </a:t>
            </a:r>
          </a:p>
          <a:p>
            <a:r>
              <a:rPr lang="ru-RU" sz="1400" dirty="0" smtClean="0"/>
              <a:t>***</a:t>
            </a:r>
          </a:p>
          <a:p>
            <a:r>
              <a:rPr lang="ru-RU" sz="1400" dirty="0" smtClean="0"/>
              <a:t>Хвост косичка, ножки спички,</a:t>
            </a:r>
          </a:p>
          <a:p>
            <a:r>
              <a:rPr lang="ru-RU" sz="1400" dirty="0" smtClean="0"/>
              <a:t>Оттопырил вниз губу…</a:t>
            </a:r>
          </a:p>
          <a:p>
            <a:r>
              <a:rPr lang="ru-RU" sz="1400" dirty="0" smtClean="0"/>
              <a:t>Весь пушистый, золотистый</a:t>
            </a:r>
          </a:p>
          <a:p>
            <a:r>
              <a:rPr lang="ru-RU" sz="1400" dirty="0" smtClean="0"/>
              <a:t>С белой звёздочкой на лбу.  </a:t>
            </a:r>
            <a:r>
              <a:rPr lang="ru-RU" sz="1400" i="1" dirty="0" smtClean="0"/>
              <a:t>А. Ахундова</a:t>
            </a:r>
            <a:endParaRPr lang="ru-RU" sz="1400" i="1" dirty="0"/>
          </a:p>
        </p:txBody>
      </p:sp>
      <p:pic>
        <p:nvPicPr>
          <p:cNvPr id="5" name="Содержимое 4" descr="http://nattik.ru/wp-content/uploads/2011/10/wivotnie2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98782"/>
            <a:ext cx="4038600" cy="302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Коза и козлёнок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400" b="1" dirty="0" smtClean="0"/>
              <a:t>Козлёнок</a:t>
            </a:r>
          </a:p>
          <a:p>
            <a:r>
              <a:rPr lang="ru-RU" sz="1400" dirty="0" smtClean="0"/>
              <a:t>У козы растёт ребёнок –</a:t>
            </a:r>
          </a:p>
          <a:p>
            <a:r>
              <a:rPr lang="ru-RU" sz="1400" dirty="0" smtClean="0"/>
              <a:t>Белый маленький козлёнок. </a:t>
            </a:r>
          </a:p>
          <a:p>
            <a:r>
              <a:rPr lang="ru-RU" sz="1400" dirty="0" smtClean="0"/>
              <a:t>Пьёт козлёнок молоко </a:t>
            </a:r>
          </a:p>
          <a:p>
            <a:r>
              <a:rPr lang="ru-RU" sz="1400" dirty="0" smtClean="0"/>
              <a:t>И не ходит далеко: </a:t>
            </a:r>
          </a:p>
          <a:p>
            <a:r>
              <a:rPr lang="ru-RU" sz="1400" dirty="0" smtClean="0"/>
              <a:t>Не окрепли ножки, </a:t>
            </a:r>
          </a:p>
          <a:p>
            <a:r>
              <a:rPr lang="ru-RU" sz="1400" dirty="0" smtClean="0"/>
              <a:t>Не пробились рожки.</a:t>
            </a:r>
          </a:p>
          <a:p>
            <a:pPr>
              <a:buNone/>
            </a:pPr>
            <a:r>
              <a:rPr lang="ru-RU" sz="1400" dirty="0" smtClean="0"/>
              <a:t>***</a:t>
            </a:r>
          </a:p>
          <a:p>
            <a:pPr>
              <a:buNone/>
            </a:pPr>
            <a:r>
              <a:rPr lang="ru-RU" sz="1400" b="1" dirty="0" smtClean="0"/>
              <a:t>Козочка</a:t>
            </a:r>
          </a:p>
          <a:p>
            <a:pPr>
              <a:buNone/>
            </a:pPr>
            <a:r>
              <a:rPr lang="ru-RU" sz="1400" dirty="0" smtClean="0"/>
              <a:t>Тупы, тупы козочка на горе.</a:t>
            </a:r>
          </a:p>
          <a:p>
            <a:pPr>
              <a:buNone/>
            </a:pPr>
            <a:r>
              <a:rPr lang="ru-RU" sz="1400" dirty="0" smtClean="0"/>
              <a:t>Выбежала козочка на заре.</a:t>
            </a:r>
          </a:p>
          <a:p>
            <a:pPr>
              <a:buNone/>
            </a:pPr>
            <a:r>
              <a:rPr lang="ru-RU" sz="1400" dirty="0" smtClean="0"/>
              <a:t>И топтала козочка мягкий луг.</a:t>
            </a:r>
          </a:p>
          <a:p>
            <a:pPr>
              <a:buNone/>
            </a:pPr>
            <a:r>
              <a:rPr lang="ru-RU" sz="1400" dirty="0" smtClean="0"/>
              <a:t>И бодала рожками всех подруг…</a:t>
            </a:r>
          </a:p>
          <a:p>
            <a:pPr>
              <a:buNone/>
            </a:pPr>
            <a:r>
              <a:rPr lang="ru-RU" sz="1400" dirty="0" smtClean="0"/>
              <a:t>Скоро ночь , и солнышку кончен путь.</a:t>
            </a:r>
          </a:p>
          <a:p>
            <a:pPr>
              <a:buNone/>
            </a:pPr>
            <a:r>
              <a:rPr lang="ru-RU" sz="1400" dirty="0" smtClean="0"/>
              <a:t>Не пора ли козочке отдохнуть?  </a:t>
            </a:r>
            <a:r>
              <a:rPr lang="ru-RU" sz="1400" i="1" dirty="0" smtClean="0"/>
              <a:t>В. Хорол</a:t>
            </a:r>
          </a:p>
          <a:p>
            <a:pPr>
              <a:buNone/>
            </a:pPr>
            <a:r>
              <a:rPr lang="ru-RU" sz="1400" i="1" dirty="0" smtClean="0"/>
              <a:t>***</a:t>
            </a:r>
          </a:p>
          <a:p>
            <a:pPr>
              <a:buNone/>
            </a:pPr>
            <a:r>
              <a:rPr lang="ru-RU" sz="1400" i="1" dirty="0" smtClean="0"/>
              <a:t>….</a:t>
            </a:r>
          </a:p>
          <a:p>
            <a:pPr>
              <a:buNone/>
            </a:pPr>
            <a:r>
              <a:rPr lang="ru-RU" sz="1400" dirty="0" smtClean="0"/>
              <a:t>Напою козу водичкой,</a:t>
            </a:r>
          </a:p>
          <a:p>
            <a:pPr>
              <a:buNone/>
            </a:pPr>
            <a:r>
              <a:rPr lang="ru-RU" sz="1400" dirty="0" smtClean="0"/>
              <a:t>Заплету ей хвост косичкой.</a:t>
            </a:r>
          </a:p>
          <a:p>
            <a:pPr>
              <a:buNone/>
            </a:pPr>
            <a:r>
              <a:rPr lang="ru-RU" sz="1400" dirty="0" smtClean="0"/>
              <a:t>Ты пасись, коза, пасись</a:t>
            </a:r>
          </a:p>
          <a:p>
            <a:pPr>
              <a:buNone/>
            </a:pPr>
            <a:r>
              <a:rPr lang="ru-RU" sz="1400" dirty="0" smtClean="0"/>
              <a:t>И на хвостик не косись!    </a:t>
            </a:r>
            <a:r>
              <a:rPr lang="ru-RU" sz="1400" i="1" dirty="0" smtClean="0"/>
              <a:t>А. Ахундова</a:t>
            </a:r>
            <a:endParaRPr lang="ru-RU" sz="2000" i="1" dirty="0"/>
          </a:p>
        </p:txBody>
      </p:sp>
      <p:pic>
        <p:nvPicPr>
          <p:cNvPr id="2050" name="Picture 2" descr="C:\Documents and Settings\Admin\Рабочий стол\яяяя\Копия юльия 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00766"/>
            <a:ext cx="4038600" cy="421690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Петушок с семьёй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/>
              <a:t>                               Петушок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Петушок у нас горластый, по утрам кричит он: «Здравствуй!»</a:t>
            </a:r>
          </a:p>
          <a:p>
            <a:pPr marL="0" indent="0">
              <a:buNone/>
            </a:pPr>
            <a:r>
              <a:rPr lang="ru-RU" sz="1400" dirty="0" smtClean="0"/>
              <a:t>На ногах его сапожки, на ушах висят серёжки</a:t>
            </a:r>
          </a:p>
          <a:p>
            <a:pPr marL="0" indent="0">
              <a:buNone/>
            </a:pPr>
            <a:r>
              <a:rPr lang="ru-RU" sz="1400" dirty="0" smtClean="0"/>
              <a:t>На головке  гребешок. Вот какой он, петушок!</a:t>
            </a:r>
          </a:p>
          <a:p>
            <a:pPr marL="0" indent="0">
              <a:buNone/>
            </a:pPr>
            <a:r>
              <a:rPr lang="ru-RU" sz="1400" dirty="0" smtClean="0"/>
              <a:t>                                          ***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Как у наших у ворот</a:t>
            </a:r>
          </a:p>
          <a:p>
            <a:pPr marL="0" indent="0">
              <a:buNone/>
            </a:pPr>
            <a:r>
              <a:rPr lang="ru-RU" sz="1400" dirty="0" smtClean="0"/>
              <a:t>Петух зёрнышки.</a:t>
            </a:r>
          </a:p>
          <a:p>
            <a:pPr marL="0" indent="0">
              <a:buNone/>
            </a:pPr>
            <a:r>
              <a:rPr lang="ru-RU" sz="1400" dirty="0" smtClean="0"/>
              <a:t>Петух зёрнышки клюёт,</a:t>
            </a:r>
          </a:p>
          <a:p>
            <a:pPr marL="0" indent="0">
              <a:buNone/>
            </a:pPr>
            <a:r>
              <a:rPr lang="ru-RU" sz="1400" dirty="0" smtClean="0"/>
              <a:t>К себе курочек зовёт:</a:t>
            </a:r>
            <a:endParaRPr lang="ru-RU" sz="1400" dirty="0"/>
          </a:p>
        </p:txBody>
      </p:sp>
      <p:pic>
        <p:nvPicPr>
          <p:cNvPr id="5" name="Содержимое 6" descr="http://nattik.ru/wp-content/uploads/2011/10/wivotnie2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44351"/>
            <a:ext cx="4038600" cy="352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400</TotalTime>
  <Words>1135</Words>
  <Application>Microsoft Office PowerPoint</Application>
  <PresentationFormat>Экран (4:3)</PresentationFormat>
  <Paragraphs>250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Бабушкины друзья (Стихотворения о домашних животных и их детёнышах -  детям младшего дошкольного возраста)</vt:lpstr>
      <vt:lpstr>Бабушка Арина</vt:lpstr>
      <vt:lpstr>Кошка</vt:lpstr>
      <vt:lpstr>Котята</vt:lpstr>
      <vt:lpstr>Собака и щенок</vt:lpstr>
      <vt:lpstr>Корова и телёнок</vt:lpstr>
      <vt:lpstr>Лошадь и жеребёнок</vt:lpstr>
      <vt:lpstr>Коза и козлёнок</vt:lpstr>
      <vt:lpstr>Петушок с семьёй</vt:lpstr>
      <vt:lpstr>Курочка и цыплята</vt:lpstr>
      <vt:lpstr>Утки и утята</vt:lpstr>
      <vt:lpstr>Гуси и гусята</vt:lpstr>
      <vt:lpstr>Свинья и поросёнок</vt:lpstr>
      <vt:lpstr>Овца и ягнёнок</vt:lpstr>
      <vt:lpstr>Пора прощаться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Бабушкины                         друзья</dc:title>
  <dc:creator>Admin</dc:creator>
  <cp:lastModifiedBy>User</cp:lastModifiedBy>
  <cp:revision>43</cp:revision>
  <dcterms:created xsi:type="dcterms:W3CDTF">2013-11-12T01:50:55Z</dcterms:created>
  <dcterms:modified xsi:type="dcterms:W3CDTF">2016-12-05T07:31:41Z</dcterms:modified>
</cp:coreProperties>
</file>